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1. /: La Tine Doamne îmi înalț sufletul :/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Domnul meu, mă-ncred în Tine</a:t>
            </a:r>
            <a:br/>
            <a:r>
              <a:t>Să nu fiu dat de rușine</a:t>
            </a:r>
            <a:br/>
            <a:r>
              <a:t>Cel rău să nu se bucure de mine. :/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2. /: Învață-mă cărările Tale :/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Domnul meu, mă-ncred în Tine</a:t>
            </a:r>
            <a:br/>
            <a:r>
              <a:t>Să nu fiu dat de rușine</a:t>
            </a:r>
            <a:br/>
            <a:r>
              <a:t>Cel rău să nu se bucure de mine. :/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3. /: Cei ce cred sunt prieteni cu Domnul :/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Domnul meu, mă-ncred în Tine</a:t>
            </a:r>
            <a:br/>
            <a:r>
              <a:t>Să nu fiu dat de rușine</a:t>
            </a:r>
            <a:br/>
            <a:r>
              <a:t>Cel rău să nu se bucure de mine. :/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4. /: Nu-ți aminti greșelile mele:/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/: Domnul meu, mă-ncred în Tine</a:t>
            </a:r>
            <a:br/>
            <a:r>
              <a:t>Să nu fiu dat de rușine</a:t>
            </a:r>
            <a:br/>
            <a:r>
              <a:t>Cel rău să nu se bucure de mine. :/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